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bcya.com/keyboarding_practice.ht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typing-lessons.org/lesson_1.html" TargetMode="External"/><Relationship Id="rId4" Type="http://schemas.openxmlformats.org/officeDocument/2006/relationships/hyperlink" Target="http://www.bbc.co.uk/guides/z3c6tfr#zgkpn3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ghtbot.com/hocflash201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2629125" y="757550"/>
            <a:ext cx="5267700" cy="204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Technology </a:t>
            </a:r>
          </a:p>
          <a:p>
            <a:pPr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At Highland Creek Elementary School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851201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latin typeface="Trebuchet MS"/>
                <a:ea typeface="Trebuchet MS"/>
                <a:cs typeface="Trebuchet MS"/>
                <a:sym typeface="Trebuchet MS"/>
              </a:rPr>
              <a:t>Home of the Hurricanes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325" y="390225"/>
            <a:ext cx="2343025" cy="2583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Students learn KeyBoarding with..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0500"/>
            <a:ext cx="8229600" cy="295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KeyBoard Zoo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DanceMat Typing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Peter’s Online Typing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9" name="Shape 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73950" y="1614000"/>
            <a:ext cx="197167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89925" y="3027825"/>
            <a:ext cx="2146975" cy="1608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62475" y="3531075"/>
            <a:ext cx="2257425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Microsoft Office Skills...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2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Microsoft Word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Microsoft PowerPoint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296954">
            <a:off x="6147925" y="1527449"/>
            <a:ext cx="1831799" cy="18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971139">
            <a:off x="847575" y="3208449"/>
            <a:ext cx="1407249" cy="14072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 rot="633310">
            <a:off x="2869801" y="2944400"/>
            <a:ext cx="1817860" cy="5257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“My Spring Break”</a:t>
            </a:r>
          </a:p>
        </p:txBody>
      </p:sp>
      <p:sp>
        <p:nvSpPr>
          <p:cNvPr id="61" name="Shape 61"/>
          <p:cNvSpPr txBox="1"/>
          <p:nvPr/>
        </p:nvSpPr>
        <p:spPr>
          <a:xfrm rot="-1260696">
            <a:off x="3495004" y="3818944"/>
            <a:ext cx="2049045" cy="4357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“My American Hero”</a:t>
            </a:r>
          </a:p>
        </p:txBody>
      </p:sp>
      <p:sp>
        <p:nvSpPr>
          <p:cNvPr id="62" name="Shape 62"/>
          <p:cNvSpPr txBox="1"/>
          <p:nvPr/>
        </p:nvSpPr>
        <p:spPr>
          <a:xfrm rot="363702">
            <a:off x="5387736" y="4091564"/>
            <a:ext cx="3653427" cy="36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“Save the earth every day on Earth Day”</a:t>
            </a:r>
          </a:p>
        </p:txBody>
      </p:sp>
      <p:sp>
        <p:nvSpPr>
          <p:cNvPr id="63" name="Shape 63"/>
          <p:cNvSpPr txBox="1"/>
          <p:nvPr/>
        </p:nvSpPr>
        <p:spPr>
          <a:xfrm rot="-181921">
            <a:off x="4404689" y="2414735"/>
            <a:ext cx="1690166" cy="5257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E69138"/>
                </a:solidFill>
              </a:rPr>
              <a:t>“All About Me”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Drive...In The Cloud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8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Google Slides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Google Doc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5550" y="1391275"/>
            <a:ext cx="199072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8625" y="3167050"/>
            <a:ext cx="1762125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45875" y="2808650"/>
            <a:ext cx="2160149" cy="2160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100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and Math Skills…	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Raz-Kids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Compass Learning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DreamBox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7475" y="1200150"/>
            <a:ext cx="2148350" cy="214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72671">
            <a:off x="3934149" y="2943824"/>
            <a:ext cx="2001825" cy="168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792149">
            <a:off x="1031650" y="2921662"/>
            <a:ext cx="2001824" cy="200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Computer Terms...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837700" y="1734400"/>
            <a:ext cx="20529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783F04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Computer Hardware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361650" y="1875000"/>
            <a:ext cx="20529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Computer Software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626250" y="2865625"/>
            <a:ext cx="12642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Internet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878825" y="2865625"/>
            <a:ext cx="1041299" cy="80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Computer Network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430375" y="2062800"/>
            <a:ext cx="13233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Cloud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158025" y="3084575"/>
            <a:ext cx="6636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CPU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467775" y="3815100"/>
            <a:ext cx="19626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Operating System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1705900" y="4097275"/>
            <a:ext cx="9489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74EA7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Server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3361650" y="4497450"/>
            <a:ext cx="9489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STEM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6617575" y="4275300"/>
            <a:ext cx="948900" cy="4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5818E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STEAM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Are you a Programmer?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1075" y="1712200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542750" y="2111975"/>
            <a:ext cx="3633900" cy="147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Test your Programming Skills...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Click </a:t>
            </a:r>
            <a:r>
              <a:rPr lang="en" sz="24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Here</a:t>
            </a: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!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biz</vt:lpstr>
      <vt:lpstr>Technology  At Highland Creek Elementary School</vt:lpstr>
      <vt:lpstr>Students learn KeyBoarding with..</vt:lpstr>
      <vt:lpstr>Microsoft Office Skills...</vt:lpstr>
      <vt:lpstr>Google Drive...In The Cloud</vt:lpstr>
      <vt:lpstr>Reading and Math Skills… </vt:lpstr>
      <vt:lpstr>Computer Terms...</vt:lpstr>
      <vt:lpstr>Are you a Programmer?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 At Highland Creek Elementary School</dc:title>
  <cp:lastModifiedBy>donnam.stoeling</cp:lastModifiedBy>
  <cp:revision>1</cp:revision>
  <dcterms:modified xsi:type="dcterms:W3CDTF">2015-04-23T19:49:16Z</dcterms:modified>
</cp:coreProperties>
</file>